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activeX"/>
  <Override PartName="/ppt/activeX/activeX4.xml" ContentType="application/vnd.ms-office.activeX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E487-A367-437C-B641-1C5E33DBD50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8215-6045-4F58-AD1A-04E649671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E487-A367-437C-B641-1C5E33DBD50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8215-6045-4F58-AD1A-04E649671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E487-A367-437C-B641-1C5E33DBD50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8215-6045-4F58-AD1A-04E649671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E487-A367-437C-B641-1C5E33DBD50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8215-6045-4F58-AD1A-04E649671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E487-A367-437C-B641-1C5E33DBD50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8215-6045-4F58-AD1A-04E649671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E487-A367-437C-B641-1C5E33DBD50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8215-6045-4F58-AD1A-04E649671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E487-A367-437C-B641-1C5E33DBD50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8215-6045-4F58-AD1A-04E649671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E487-A367-437C-B641-1C5E33DBD50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8215-6045-4F58-AD1A-04E649671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E487-A367-437C-B641-1C5E33DBD50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8215-6045-4F58-AD1A-04E649671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E487-A367-437C-B641-1C5E33DBD50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8215-6045-4F58-AD1A-04E649671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E487-A367-437C-B641-1C5E33DBD50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8215-6045-4F58-AD1A-04E649671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DE487-A367-437C-B641-1C5E33DBD50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08215-6045-4F58-AD1A-04E6496719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.xml"/><Relationship Id="rId5" Type="http://schemas.openxmlformats.org/officeDocument/2006/relationships/control" Target="../activeX/activeX4.xml"/><Relationship Id="rId4" Type="http://schemas.openxmlformats.org/officeDocument/2006/relationships/control" Target="../activeX/activeX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b="1" dirty="0" err="1" smtClean="0"/>
              <a:t>ddad</a:t>
            </a: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3203848" y="116632"/>
            <a:ext cx="280831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/>
              <a:t>start</a:t>
            </a:r>
            <a:endParaRPr lang="en-US" b="1" dirty="0"/>
          </a:p>
        </p:txBody>
      </p:sp>
      <p:cxnSp>
        <p:nvCxnSpPr>
          <p:cNvPr id="25" name="Straight Connector 24"/>
          <p:cNvCxnSpPr>
            <a:stCxn id="4" idx="4"/>
          </p:cNvCxnSpPr>
          <p:nvPr/>
        </p:nvCxnSpPr>
        <p:spPr>
          <a:xfrm>
            <a:off x="4608004" y="908720"/>
            <a:ext cx="3600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owchart: Manual Operation 25"/>
          <p:cNvSpPr/>
          <p:nvPr/>
        </p:nvSpPr>
        <p:spPr>
          <a:xfrm>
            <a:off x="3779912" y="1340768"/>
            <a:ext cx="1728192" cy="936104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/>
              <a:t>a,n</a:t>
            </a:r>
            <a:endParaRPr lang="en-US" b="1" dirty="0"/>
          </a:p>
        </p:txBody>
      </p:sp>
      <p:sp>
        <p:nvSpPr>
          <p:cNvPr id="27" name="Diamond 26"/>
          <p:cNvSpPr/>
          <p:nvPr/>
        </p:nvSpPr>
        <p:spPr>
          <a:xfrm>
            <a:off x="3923928" y="2564904"/>
            <a:ext cx="1512168" cy="129614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/>
              <a:t>n</a:t>
            </a:r>
            <a:r>
              <a:rPr lang="en-US" b="1" dirty="0" smtClean="0"/>
              <a:t>=3</a:t>
            </a:r>
            <a:endParaRPr lang="en-US" b="1" dirty="0"/>
          </a:p>
        </p:txBody>
      </p:sp>
      <p:cxnSp>
        <p:nvCxnSpPr>
          <p:cNvPr id="29" name="Straight Connector 28"/>
          <p:cNvCxnSpPr>
            <a:stCxn id="26" idx="2"/>
            <a:endCxn id="27" idx="0"/>
          </p:cNvCxnSpPr>
          <p:nvPr/>
        </p:nvCxnSpPr>
        <p:spPr>
          <a:xfrm>
            <a:off x="4644008" y="2276872"/>
            <a:ext cx="3600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7" idx="1"/>
          </p:cNvCxnSpPr>
          <p:nvPr/>
        </p:nvCxnSpPr>
        <p:spPr>
          <a:xfrm flipH="1">
            <a:off x="3059832" y="321297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187624" y="3645024"/>
            <a:ext cx="24482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P=a*a*1.73/4</a:t>
            </a:r>
            <a:endParaRPr lang="en-US" b="1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3059832" y="3212976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27" idx="3"/>
          </p:cNvCxnSpPr>
          <p:nvPr/>
        </p:nvCxnSpPr>
        <p:spPr>
          <a:xfrm>
            <a:off x="5436096" y="3212976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444208" y="321297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iamond 57"/>
          <p:cNvSpPr/>
          <p:nvPr/>
        </p:nvSpPr>
        <p:spPr>
          <a:xfrm>
            <a:off x="5940152" y="3645024"/>
            <a:ext cx="1152128" cy="108012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n=4</a:t>
            </a:r>
            <a:endParaRPr lang="en-US" b="1" dirty="0"/>
          </a:p>
        </p:txBody>
      </p:sp>
      <p:cxnSp>
        <p:nvCxnSpPr>
          <p:cNvPr id="60" name="Straight Connector 59"/>
          <p:cNvCxnSpPr>
            <a:stCxn id="58" idx="1"/>
          </p:cNvCxnSpPr>
          <p:nvPr/>
        </p:nvCxnSpPr>
        <p:spPr>
          <a:xfrm flipH="1" flipV="1">
            <a:off x="4860032" y="4149080"/>
            <a:ext cx="1080120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860032" y="4149080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4067944" y="4653136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P=a*a</a:t>
            </a:r>
            <a:endParaRPr lang="en-US" b="1" dirty="0"/>
          </a:p>
        </p:txBody>
      </p:sp>
      <p:cxnSp>
        <p:nvCxnSpPr>
          <p:cNvPr id="66" name="Straight Connector 65"/>
          <p:cNvCxnSpPr>
            <a:stCxn id="58" idx="3"/>
          </p:cNvCxnSpPr>
          <p:nvPr/>
        </p:nvCxnSpPr>
        <p:spPr>
          <a:xfrm>
            <a:off x="7092280" y="4185084"/>
            <a:ext cx="720080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7812360" y="4221088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7092280" y="4797152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P=1.72*a*a</a:t>
            </a:r>
            <a:endParaRPr lang="en-US" b="1" dirty="0"/>
          </a:p>
        </p:txBody>
      </p:sp>
      <p:sp>
        <p:nvSpPr>
          <p:cNvPr id="73" name="Trapezoid 72"/>
          <p:cNvSpPr/>
          <p:nvPr/>
        </p:nvSpPr>
        <p:spPr>
          <a:xfrm>
            <a:off x="4283968" y="5445224"/>
            <a:ext cx="1224136" cy="79208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 </a:t>
            </a:r>
            <a:endParaRPr lang="en-US" b="1" dirty="0"/>
          </a:p>
        </p:txBody>
      </p:sp>
      <p:cxnSp>
        <p:nvCxnSpPr>
          <p:cNvPr id="75" name="Straight Connector 74"/>
          <p:cNvCxnSpPr>
            <a:stCxn id="64" idx="2"/>
            <a:endCxn id="73" idx="0"/>
          </p:cNvCxnSpPr>
          <p:nvPr/>
        </p:nvCxnSpPr>
        <p:spPr>
          <a:xfrm>
            <a:off x="4860032" y="5085184"/>
            <a:ext cx="3600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2" idx="2"/>
          </p:cNvCxnSpPr>
          <p:nvPr/>
        </p:nvCxnSpPr>
        <p:spPr>
          <a:xfrm>
            <a:off x="2411760" y="4221088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2411760" y="5229200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72" idx="2"/>
          </p:cNvCxnSpPr>
          <p:nvPr/>
        </p:nvCxnSpPr>
        <p:spPr>
          <a:xfrm flipH="1" flipV="1">
            <a:off x="4788024" y="5229200"/>
            <a:ext cx="302433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ontrols>
      <p:control spid="1026" name="TextBox1" r:id="rId2" imgW="581040" imgH="285840"/>
      <p:control spid="1027" name="TextBox2" r:id="rId3" imgW="428760" imgH="285840"/>
      <p:control spid="1028" name="TextBox3" r:id="rId4" imgW="428760" imgH="285840"/>
      <p:control spid="1029" name="TextBox4" r:id="rId5" imgW="428760" imgH="285840"/>
    </p:controls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Choda HaslerOptimus i masna metalika</dc:creator>
  <cp:lastModifiedBy>Choda HaslerOptimus i masna metalika</cp:lastModifiedBy>
  <cp:revision>5</cp:revision>
  <dcterms:created xsi:type="dcterms:W3CDTF">2017-05-30T05:38:59Z</dcterms:created>
  <dcterms:modified xsi:type="dcterms:W3CDTF">2017-05-30T06:28:00Z</dcterms:modified>
</cp:coreProperties>
</file>